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  <a:srgbClr val="E0E5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44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42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66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38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01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94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02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31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73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51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19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B487-DE5A-42C0-B818-00160AA839BE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8DA6-4FFF-4A12-89A4-DD7DFD99E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95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486400" y="316523"/>
            <a:ext cx="3505200" cy="4026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ylium" pitchFamily="2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Interested </a:t>
            </a:r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 starting your own garden and growing fresh fruits, veggies and herbs? </a:t>
            </a:r>
            <a:endParaRPr lang="en-US" sz="1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endParaRPr lang="en-US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2015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c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ommunity </a:t>
            </a:r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garden 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beds  are now available </a:t>
            </a:r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to the Crown Heights 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community! </a:t>
            </a:r>
          </a:p>
          <a:p>
            <a:endParaRPr lang="en-US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Yearly plot fee of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$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25 </a:t>
            </a:r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and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10</a:t>
            </a:r>
            <a:r>
              <a:rPr 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hours of garden service per year required. </a:t>
            </a:r>
          </a:p>
          <a:p>
            <a:endParaRPr 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2" y="4495800"/>
            <a:ext cx="8839198" cy="2133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endParaRPr lang="en-US" sz="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Applications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are now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available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at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St. John’s Place Family Center located at: </a:t>
            </a:r>
          </a:p>
          <a:p>
            <a:pPr algn="ctr"/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1630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St. Johns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Place between the hours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9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am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– 5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pm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For questions call Paige Bellenbaum at 212-265-6530</a:t>
            </a:r>
          </a:p>
          <a:p>
            <a:pPr algn="ctr"/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3" y="304800"/>
            <a:ext cx="5245356" cy="2015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9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Community Garden Beds Available at St. John’s Place Renaissance Garden</a:t>
            </a:r>
            <a:endParaRPr lang="en-US" sz="9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www.mnn.com/sites/default/files/community%20garden%20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3" y="2438400"/>
            <a:ext cx="524535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860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88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Settlement Housing Fund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 Bellenbaum</dc:creator>
  <cp:lastModifiedBy>DM</cp:lastModifiedBy>
  <cp:revision>12</cp:revision>
  <cp:lastPrinted>2015-03-30T20:56:21Z</cp:lastPrinted>
  <dcterms:created xsi:type="dcterms:W3CDTF">2014-01-13T16:24:50Z</dcterms:created>
  <dcterms:modified xsi:type="dcterms:W3CDTF">2015-04-28T18:04:26Z</dcterms:modified>
</cp:coreProperties>
</file>